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470" r:id="rId2"/>
    <p:sldId id="471" r:id="rId3"/>
    <p:sldId id="472" r:id="rId4"/>
    <p:sldId id="473" r:id="rId5"/>
    <p:sldId id="474" r:id="rId6"/>
    <p:sldId id="475" r:id="rId7"/>
    <p:sldId id="481" r:id="rId8"/>
    <p:sldId id="476" r:id="rId9"/>
    <p:sldId id="478" r:id="rId10"/>
    <p:sldId id="482" r:id="rId11"/>
    <p:sldId id="479" r:id="rId12"/>
    <p:sldId id="480" r:id="rId13"/>
    <p:sldId id="47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BEC6"/>
    <a:srgbClr val="5DA2B1"/>
    <a:srgbClr val="3F88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14" autoAdjust="0"/>
    <p:restoredTop sz="94660"/>
  </p:normalViewPr>
  <p:slideViewPr>
    <p:cSldViewPr snapToGrid="0">
      <p:cViewPr>
        <p:scale>
          <a:sx n="50" d="100"/>
          <a:sy n="50" d="100"/>
        </p:scale>
        <p:origin x="1992" y="79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73A6B-BB26-4B12-BFB8-2B873AE12267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5701FA-A99B-4EA7-BD9A-49A04217BC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5223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032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9879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64091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6956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338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3074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8443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998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2213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09766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770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285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030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E1ECB1-5A5B-4C6B-8360-EEF4E78043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FCC059-4D8E-4C87-A4D1-E4C9E1D594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04FCF4-9A9C-407F-A896-63764D12F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A6E786-3F61-4FD7-AF4B-5CAEC066F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126972-3EDC-4D3D-817C-4CCC7969F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2905"/>
      </p:ext>
    </p:extLst>
  </p:cSld>
  <p:clrMapOvr>
    <a:masterClrMapping/>
  </p:clrMapOvr>
  <p:transition spd="slow" advClick="0" advTm="100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517C0B-618B-4B07-8FEE-212F45DF6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6156C6-4F3E-4B26-BEF6-C658183E3C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0B155B-888E-4B42-8139-225B7CE49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848B8B-A45D-48D2-B95C-C23402348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2847D2-37FF-491E-86F7-2A77B2A5E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515817"/>
      </p:ext>
    </p:extLst>
  </p:cSld>
  <p:clrMapOvr>
    <a:masterClrMapping/>
  </p:clrMapOvr>
  <p:transition spd="slow" advClick="0" advTm="100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1B51B0E-C5ED-4931-852F-A8DA7E1DB9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65174B4-31E8-4BEF-8942-FD3548C70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B8F4D3-431E-44CF-A028-C91E2137E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D0F09A-E73B-492B-B10B-3218D86A8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BE3E4A-3F9F-4FA6-A0A2-122D22E57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4763146"/>
      </p:ext>
    </p:extLst>
  </p:cSld>
  <p:clrMapOvr>
    <a:masterClrMapping/>
  </p:clrMapOvr>
  <p:transition spd="slow" advClick="0" advTm="1000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5487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1A1C3F-F90A-43A4-9ECD-F00719B56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48D4E4-35F0-4517-A710-16EC9662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82627A-5DA8-42DB-A0E5-883D1EDEE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09759C-075D-43BD-B60D-906336D3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769EA7-A4C8-47A7-9F4D-3E4EF4FEB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20956"/>
      </p:ext>
    </p:extLst>
  </p:cSld>
  <p:clrMapOvr>
    <a:masterClrMapping/>
  </p:clrMapOvr>
  <p:transition spd="slow" advClick="0" advTm="100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030536-6B8C-499F-B691-282A56B22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2699D7-1ACB-40EF-8948-18C67F14D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9C0F2B-275E-4EFF-8736-59FDF6520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6CBD68-7556-4277-A9CC-0E3698CDD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552142-513F-4E0A-A832-EC32ABA8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929136"/>
      </p:ext>
    </p:extLst>
  </p:cSld>
  <p:clrMapOvr>
    <a:masterClrMapping/>
  </p:clrMapOvr>
  <p:transition spd="slow" advClick="0" advTm="100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DA5A0C-41EF-4EF1-B9B9-E309AF82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98F9A6-7009-487C-9335-9B2655AF34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2523A4-6D85-4E26-BAD9-B5DED0F0D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1B68CC-03DA-4133-9A62-45795BDC5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433D43-A8D0-4374-ACF8-E247BE39B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94F08B-6269-48AE-88E7-BDBB0876F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6417601"/>
      </p:ext>
    </p:extLst>
  </p:cSld>
  <p:clrMapOvr>
    <a:masterClrMapping/>
  </p:clrMapOvr>
  <p:transition spd="slow" advClick="0" advTm="100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44134E-0BE5-46C0-929C-F9D4A023F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2113C5-ADEA-4974-BB14-86DAC381E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9390FF6-61F4-44DF-9C58-15C7C9EAC0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084E920-1203-43C5-9836-AEA9552633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1FAE36B-07A4-4C4E-9A5F-B58F269982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C6239AA-BEC2-47D5-B295-1C438B9D2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D37E89F-FD72-4884-A2DC-4121C65FD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4094C68-E649-4A58-B70D-88A203523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3660699"/>
      </p:ext>
    </p:extLst>
  </p:cSld>
  <p:clrMapOvr>
    <a:masterClrMapping/>
  </p:clrMapOvr>
  <p:transition spd="slow" advClick="0" advTm="100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5F94A4-B8D7-43C1-80C9-73E124F4F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684A534-7F72-44DB-AAA0-39763DA8C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D8F81B8-2C1B-46DA-9FC4-FA4EA6C31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4DEF5E0-2338-4BAC-8681-B56466F2D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3449038"/>
      </p:ext>
    </p:extLst>
  </p:cSld>
  <p:clrMapOvr>
    <a:masterClrMapping/>
  </p:clrMapOvr>
  <p:transition spd="slow" advClick="0" advTm="100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825"/>
            <a:ext cx="4838218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234686" y="0"/>
            <a:ext cx="3987488" cy="555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800759"/>
      </p:ext>
    </p:extLst>
  </p:cSld>
  <p:clrMapOvr>
    <a:masterClrMapping/>
  </p:clrMapOvr>
  <p:transition spd="slow" advClick="0" advTm="100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8A05EE-C361-48B2-881C-5FEDBCF95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6B7BA2-C07B-486A-AEBA-E8A379FAE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609B8D7-C342-4349-A52B-0F630C4968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1A0A05-2E78-4B68-9275-72A698131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8D064B-850C-449A-B16D-36BA1C5A1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3919E08-2488-46A8-8B39-E8E3B1A72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275376"/>
      </p:ext>
    </p:extLst>
  </p:cSld>
  <p:clrMapOvr>
    <a:masterClrMapping/>
  </p:clrMapOvr>
  <p:transition spd="slow" advClick="0" advTm="100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19821D-3169-462D-BDC5-707DAA373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970DE-180B-463A-842D-4B948B1E48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7048C78-1503-4FD7-8859-990F963DFC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4969D1-8A89-4051-A7A3-053E791C4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B7B8CF-C72E-438F-A999-E8DA54826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73A437-B948-459B-B14D-44D796DEE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57962"/>
      </p:ext>
    </p:extLst>
  </p:cSld>
  <p:clrMapOvr>
    <a:masterClrMapping/>
  </p:clrMapOvr>
  <p:transition spd="slow" advClick="0" advTm="100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C74BBE8-1815-4000-8008-945E8B561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E314DF-819C-4FF1-9C2E-69194E1550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A1525E-7C66-46A7-89CD-0A0836A4BF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BAB08-D03A-4FEF-8092-001CB785BBAB}" type="datetimeFigureOut">
              <a:rPr lang="zh-CN" altLang="en-US" smtClean="0"/>
              <a:t>2018-12-28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269161-46AB-416B-9C71-590B71BBF5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47D277-5155-4804-A42E-790F5C4F80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920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 advClick="0" advTm="100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576" y="624289"/>
            <a:ext cx="2880675" cy="241716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900000">
            <a:off x="3885466" y="3031202"/>
            <a:ext cx="2292101" cy="192329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70090" y="928510"/>
            <a:ext cx="923330" cy="322933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天空游鱼</a:t>
            </a:r>
            <a:endParaRPr lang="en-US" sz="48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247204" y="2372452"/>
            <a:ext cx="492443" cy="209401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日系治愈系模板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6242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769561" y="1838919"/>
            <a:ext cx="677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3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44261" y="2612140"/>
            <a:ext cx="332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添加您的文本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57614" y="3258471"/>
            <a:ext cx="2529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ja-JP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テキストを追加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275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0" t="10895" r="23537" b="7690"/>
          <a:stretch/>
        </p:blipFill>
        <p:spPr>
          <a:xfrm>
            <a:off x="6967959" y="1053296"/>
            <a:ext cx="2303364" cy="355342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958543" y="1852481"/>
            <a:ext cx="1851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标题内容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58543" y="2375701"/>
            <a:ext cx="319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文本内容文本内容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文本内容文本</a:t>
            </a:r>
            <a:r>
              <a:rPr lang="zh-CN" altLang="en-US" sz="2000" dirty="0" smtClean="0">
                <a:solidFill>
                  <a:schemeClr val="bg1"/>
                </a:solidFill>
              </a:rPr>
              <a:t>内容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5578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842" y="2450583"/>
            <a:ext cx="3048006" cy="440741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915884" y="1643605"/>
            <a:ext cx="677108" cy="24422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标题内容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69264" y="2212033"/>
            <a:ext cx="800219" cy="24422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文本内容文本内容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文本内容文本内容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756146" y="2731626"/>
            <a:ext cx="677108" cy="24422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标题内容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309526" y="3300054"/>
            <a:ext cx="800219" cy="24422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文本内容文本内容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文本内容文本内容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35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26895" y="0"/>
            <a:ext cx="10214195" cy="1021419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964" y="1319514"/>
            <a:ext cx="4471788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193018" y="1079339"/>
            <a:ext cx="923330" cy="322933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48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谢谢观赏</a:t>
            </a:r>
            <a:endParaRPr lang="en-US" sz="4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870132" y="2523281"/>
            <a:ext cx="492443" cy="209401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日系治愈系模板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554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202822" y="528378"/>
            <a:ext cx="17362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目录</a:t>
            </a:r>
            <a:endParaRPr lang="en-US" sz="4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45352" y="1562582"/>
            <a:ext cx="677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</a:t>
            </a: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045352" y="2393579"/>
            <a:ext cx="677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</a:t>
            </a: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045352" y="3379293"/>
            <a:ext cx="677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3</a:t>
            </a: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936603" y="1701081"/>
            <a:ext cx="33277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添加您的文本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202822" y="2148659"/>
            <a:ext cx="25290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ja-JP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テキストを追加</a:t>
            </a:r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936603" y="2613101"/>
            <a:ext cx="33277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添加您的文本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202822" y="3060679"/>
            <a:ext cx="25290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ja-JP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テキストを追加</a:t>
            </a:r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936603" y="3500364"/>
            <a:ext cx="33277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添加您的文本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202822" y="3947942"/>
            <a:ext cx="25290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ja-JP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テキストを追加</a:t>
            </a:r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9530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769561" y="1838919"/>
            <a:ext cx="677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44261" y="2612140"/>
            <a:ext cx="332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添加您的文本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57614" y="3258471"/>
            <a:ext cx="2529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ja-JP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テキストを追加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1753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0342" y="1477108"/>
            <a:ext cx="10214195" cy="10214195"/>
          </a:xfrm>
          <a:prstGeom prst="ellipse">
            <a:avLst/>
          </a:prstGeom>
          <a:solidFill>
            <a:schemeClr val="accent2">
              <a:alpha val="90000"/>
            </a:schemeClr>
          </a:solidFill>
          <a:ln>
            <a:noFill/>
          </a:ln>
          <a:effectLst>
            <a:glow rad="254000">
              <a:schemeClr val="accent2">
                <a:satMod val="175000"/>
                <a:alpha val="3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774" y="3342116"/>
            <a:ext cx="1770685" cy="17706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389305" y="2930237"/>
            <a:ext cx="332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添加您的文本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38209" y="3533227"/>
            <a:ext cx="46945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添加您的内容</a:t>
            </a: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文本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添加您的内容文本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algn="dist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添加您的内容文本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algn="dist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添加您的内容文本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algn="dist"/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34925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011" y="1740961"/>
            <a:ext cx="4727337" cy="5180829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243389" y="1740961"/>
            <a:ext cx="1851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标题内容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243389" y="2264181"/>
            <a:ext cx="3194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文本内容文本内容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文本内容文本</a:t>
            </a:r>
            <a:r>
              <a:rPr lang="zh-CN" altLang="en-US" dirty="0" smtClean="0">
                <a:solidFill>
                  <a:schemeClr val="bg1"/>
                </a:solidFill>
              </a:rPr>
              <a:t>内容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44326" y="3791347"/>
            <a:ext cx="1851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标题内容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644326" y="4314567"/>
            <a:ext cx="3194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文本内容文本内容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文本内容文本</a:t>
            </a:r>
            <a:r>
              <a:rPr lang="zh-CN" altLang="en-US" dirty="0" smtClean="0">
                <a:solidFill>
                  <a:schemeClr val="bg1"/>
                </a:solidFill>
              </a:rPr>
              <a:t>内容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049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8350" y="2284781"/>
            <a:ext cx="3216957" cy="21244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hq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812" y="4849412"/>
            <a:ext cx="3216957" cy="212440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533026" y="2095019"/>
            <a:ext cx="1851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标题内容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33026" y="2618239"/>
            <a:ext cx="3194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文本内容文本内容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文本内容文本</a:t>
            </a:r>
            <a:r>
              <a:rPr lang="zh-CN" altLang="en-US" dirty="0" smtClean="0">
                <a:solidFill>
                  <a:schemeClr val="bg1"/>
                </a:solidFill>
              </a:rPr>
              <a:t>内容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114927" y="3679861"/>
            <a:ext cx="1851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标题内容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114927" y="4203081"/>
            <a:ext cx="3194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文本内容文本内容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文本内容文本</a:t>
            </a:r>
            <a:r>
              <a:rPr lang="zh-CN" altLang="en-US" dirty="0" smtClean="0">
                <a:solidFill>
                  <a:schemeClr val="bg1"/>
                </a:solidFill>
              </a:rPr>
              <a:t>内容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38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769561" y="1838919"/>
            <a:ext cx="677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44261" y="2612140"/>
            <a:ext cx="332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添加您的文本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57614" y="3258471"/>
            <a:ext cx="2529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ja-JP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テキストを追加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0474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670" y="1736240"/>
            <a:ext cx="2852658" cy="285265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395960" y="2558006"/>
            <a:ext cx="1851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标题内容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395960" y="3081226"/>
            <a:ext cx="3194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文本内容文本内容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文本内容文本</a:t>
            </a:r>
            <a:r>
              <a:rPr lang="zh-CN" altLang="en-US" dirty="0" smtClean="0">
                <a:solidFill>
                  <a:schemeClr val="bg1"/>
                </a:solidFill>
              </a:rPr>
              <a:t>内容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098001" y="2558006"/>
            <a:ext cx="1851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标题内容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098001" y="3081226"/>
            <a:ext cx="3194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文本内容文本内容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文本内容文本</a:t>
            </a:r>
            <a:r>
              <a:rPr lang="zh-CN" altLang="en-US" dirty="0" smtClean="0">
                <a:solidFill>
                  <a:schemeClr val="bg1"/>
                </a:solidFill>
              </a:rPr>
              <a:t>内容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118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6492353" y="2511853"/>
            <a:ext cx="3149044" cy="446114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754775" y="2025571"/>
            <a:ext cx="1851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标题内容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54775" y="2548791"/>
            <a:ext cx="319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文本内容文本内容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文本内容文本</a:t>
            </a:r>
            <a:r>
              <a:rPr lang="zh-CN" altLang="en-US" sz="2000" dirty="0" smtClean="0">
                <a:solidFill>
                  <a:schemeClr val="bg1"/>
                </a:solidFill>
              </a:rPr>
              <a:t>内容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54775" y="3866476"/>
            <a:ext cx="1851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标题内容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754775" y="4389696"/>
            <a:ext cx="31946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文本内容文本内容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文本内容文本</a:t>
            </a:r>
            <a:r>
              <a:rPr lang="zh-CN" altLang="en-US" sz="2000" dirty="0" smtClean="0">
                <a:solidFill>
                  <a:schemeClr val="bg1"/>
                </a:solidFill>
              </a:rPr>
              <a:t>内容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32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千图网拥有20W+精美PPT模板 更多PPT模板下载至：www.58pic.com/office/ppt​​">
  <a:themeElements>
    <a:clrScheme name="自定义 28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AED7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方正静蕾简体" panose="020F0302020204030204"/>
        <a:ea typeface="方正静蕾简体"/>
        <a:cs typeface=""/>
      </a:majorFont>
      <a:minorFont>
        <a:latin typeface="方正静蕾简体" panose="020F0502020204030204"/>
        <a:ea typeface="方正静蕾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1255</TotalTime>
  <Words>204</Words>
  <Application>Microsoft Office PowerPoint</Application>
  <PresentationFormat>宽屏</PresentationFormat>
  <Paragraphs>73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方正静蕾简体</vt:lpstr>
      <vt:lpstr>Arial</vt:lpstr>
      <vt:lpstr>千图网拥有20W+精美PPT模板 更多PPT模板下载至：www.58pic.com/office/ppt​​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水感觉QQ940825243;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lzjljlc</dc:creator>
  <cp:lastModifiedBy>666888</cp:lastModifiedBy>
  <cp:revision>229</cp:revision>
  <dcterms:created xsi:type="dcterms:W3CDTF">2018-02-23T07:21:57Z</dcterms:created>
  <dcterms:modified xsi:type="dcterms:W3CDTF">2018-12-28T08:00:15Z</dcterms:modified>
</cp:coreProperties>
</file>

<file path=docProps/thumbnail.jpeg>
</file>